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14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55D921-DB77-444D-BD40-9A41DD14335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286F61-D70A-45AB-BCB6-A5F2210E0CF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794AA2-723D-46B1-A888-148FCFBA4F3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CE1F57-B797-4819-9E1E-55D01DF86AE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B7CCB9-521A-4C38-9F80-08EC630D62D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B55D7A-FD98-46F8-90B0-AE733176559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06714D-FE9D-4CCF-BD2A-A541B449819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2A4DB4-36CD-4C4C-A2BA-29C1C438020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C05B9F-8D3C-48F4-8A30-C511BD6E814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F4E3A0-0E2C-4A61-A87B-9A1F93F703F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497E51-8E7D-4FA3-9EDE-52183EBDD8B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E7696AD-EC0C-417C-BDF8-0C131FBDBA6E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24000">
    <p:dissolv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4" name="Picture 4" descr="Sri Gurudev's photo of a lotus flower, Yogaville, 2000. "/>
          <p:cNvPicPr>
            <a:picLocks noChangeAspect="1" noChangeArrowheads="1"/>
          </p:cNvPicPr>
          <p:nvPr/>
        </p:nvPicPr>
        <p:blipFill>
          <a:blip r:embed="rId3"/>
          <a:srcRect l="-3600" t="-4500" r="-3600" b="-4500"/>
          <a:stretch>
            <a:fillRect/>
          </a:stretch>
        </p:blipFill>
        <p:spPr bwMode="auto">
          <a:xfrm>
            <a:off x="838200" y="685800"/>
            <a:ext cx="7467600" cy="5603875"/>
          </a:xfrm>
          <a:prstGeom prst="rect">
            <a:avLst/>
          </a:prstGeom>
          <a:solidFill>
            <a:srgbClr val="E7FFA3"/>
          </a:solidFill>
          <a:ln w="139700">
            <a:solidFill>
              <a:srgbClr val="008000"/>
            </a:solidFill>
            <a:miter lim="800000"/>
            <a:headEnd/>
            <a:tailEnd/>
          </a:ln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3886200" y="5257800"/>
            <a:ext cx="40163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990033"/>
                </a:solidFill>
              </a:rPr>
              <a:t>Mười điều tâm nguyện</a:t>
            </a:r>
          </a:p>
        </p:txBody>
      </p:sp>
    </p:spTree>
  </p:cSld>
  <p:clrMapOvr>
    <a:masterClrMapping/>
  </p:clrMapOvr>
  <p:transition spd="slow" advClick="0" advTm="24000">
    <p:dissolve/>
    <p:sndAc>
      <p:stSnd>
        <p:snd r:embed="rId2" name="Tram_huong_do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endParaRPr lang="en-US"/>
          </a:p>
        </p:txBody>
      </p:sp>
      <p:pic>
        <p:nvPicPr>
          <p:cNvPr id="6148" name="Picture 4" descr="nature_16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533400"/>
            <a:ext cx="8128000" cy="5762625"/>
          </a:xfrm>
          <a:prstGeom prst="rect">
            <a:avLst/>
          </a:prstGeom>
          <a:solidFill>
            <a:srgbClr val="3366FF">
              <a:alpha val="0"/>
            </a:srgbClr>
          </a:solidFill>
          <a:ln w="130175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685800" y="5151438"/>
            <a:ext cx="64531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en-US" sz="2000" b="1">
                <a:solidFill>
                  <a:schemeClr val="bg1"/>
                </a:solidFill>
              </a:rPr>
              <a:t>Nghĩ đến thân thể thì đừng cầu không bệnh khổ, </a:t>
            </a:r>
          </a:p>
          <a:p>
            <a:pPr marL="342900" indent="-342900"/>
            <a:r>
              <a:rPr lang="en-US" sz="2000" b="1">
                <a:solidFill>
                  <a:schemeClr val="bg1"/>
                </a:solidFill>
              </a:rPr>
              <a:t>     vì không bệnh khổ thì dục vọng dễ sanh</a:t>
            </a:r>
            <a:r>
              <a:rPr lang="en-US" sz="2000" b="1"/>
              <a:t>.</a:t>
            </a:r>
            <a:r>
              <a:rPr lang="en-US" sz="2000"/>
              <a:t> </a:t>
            </a:r>
          </a:p>
        </p:txBody>
      </p:sp>
    </p:spTree>
  </p:cSld>
  <p:clrMapOvr>
    <a:masterClrMapping/>
  </p:clrMapOvr>
  <p:transition spd="slow" advClick="0" advTm="2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endParaRPr lang="en-US"/>
          </a:p>
        </p:txBody>
      </p:sp>
      <p:pic>
        <p:nvPicPr>
          <p:cNvPr id="7172" name="Picture 4" descr="nature_2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457200"/>
            <a:ext cx="7824788" cy="5759450"/>
          </a:xfrm>
          <a:prstGeom prst="rect">
            <a:avLst/>
          </a:prstGeom>
          <a:solidFill>
            <a:srgbClr val="FF6600">
              <a:alpha val="0"/>
            </a:srgbClr>
          </a:solidFill>
          <a:ln w="168275">
            <a:solidFill>
              <a:srgbClr val="FF6600"/>
            </a:solidFill>
            <a:miter lim="800000"/>
            <a:headEnd/>
            <a:tailEnd/>
          </a:ln>
        </p:spPr>
      </p:pic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914400" y="1066800"/>
            <a:ext cx="5754688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2000" b="1">
                <a:solidFill>
                  <a:schemeClr val="bg1"/>
                </a:solidFill>
              </a:rPr>
              <a:t>02. Ở đời thì đừng cầu không hoạn nạn, </a:t>
            </a:r>
          </a:p>
          <a:p>
            <a:r>
              <a:rPr lang="en-US" sz="2000" b="1">
                <a:solidFill>
                  <a:schemeClr val="bg1"/>
                </a:solidFill>
              </a:rPr>
              <a:t>vì không hoạn nạn thì lòng kiêu căng nổi dậy</a:t>
            </a:r>
            <a:r>
              <a:rPr lang="en-US" sz="2000" b="1"/>
              <a:t>. </a:t>
            </a:r>
            <a:br>
              <a:rPr lang="en-US" sz="2000" b="1"/>
            </a:br>
            <a:r>
              <a:rPr lang="en-US" sz="2000" b="1"/>
              <a:t/>
            </a:r>
            <a:br>
              <a:rPr lang="en-US" sz="2000" b="1"/>
            </a:br>
            <a:endParaRPr lang="en-US" sz="2000" b="1"/>
          </a:p>
        </p:txBody>
      </p:sp>
    </p:spTree>
  </p:cSld>
  <p:clrMapOvr>
    <a:masterClrMapping/>
  </p:clrMapOvr>
  <p:transition spd="slow" advClick="0" advTm="2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00" decel="100000" fill="hold"/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00" decel="100000" fill="hold"/>
                                        <p:tgtEl>
                                          <p:spTgt spid="7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196" name="Picture 4" descr="Nature-32"/>
          <p:cNvPicPr>
            <a:picLocks noChangeAspect="1" noChangeArrowheads="1"/>
          </p:cNvPicPr>
          <p:nvPr/>
        </p:nvPicPr>
        <p:blipFill>
          <a:blip r:embed="rId2"/>
          <a:srcRect l="-2812" t="-3751" r="-2812" b="-3751"/>
          <a:stretch>
            <a:fillRect/>
          </a:stretch>
        </p:blipFill>
        <p:spPr bwMode="auto">
          <a:xfrm>
            <a:off x="152400" y="152400"/>
            <a:ext cx="8839200" cy="6626225"/>
          </a:xfrm>
          <a:prstGeom prst="rect">
            <a:avLst/>
          </a:prstGeom>
          <a:solidFill>
            <a:srgbClr val="FF9900">
              <a:alpha val="23000"/>
            </a:srgbClr>
          </a:solidFill>
          <a:ln w="120650">
            <a:solidFill>
              <a:srgbClr val="993300"/>
            </a:solidFill>
            <a:miter lim="800000"/>
            <a:headEnd/>
            <a:tailEnd/>
          </a:ln>
        </p:spPr>
      </p:pic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457200" y="5715000"/>
            <a:ext cx="65166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2000" b="1">
                <a:solidFill>
                  <a:schemeClr val="bg1"/>
                </a:solidFill>
              </a:rPr>
              <a:t>03. Cứu xét tâm tánh thì đừng cầu không khúc mắc, </a:t>
            </a:r>
          </a:p>
          <a:p>
            <a:r>
              <a:rPr lang="en-US" sz="2000" b="1">
                <a:solidFill>
                  <a:schemeClr val="bg1"/>
                </a:solidFill>
              </a:rPr>
              <a:t>vì không khúc mắc thì sở học không thấu đáo.</a:t>
            </a:r>
            <a:r>
              <a:rPr lang="en-US" sz="2000"/>
              <a:t> </a:t>
            </a:r>
          </a:p>
        </p:txBody>
      </p:sp>
    </p:spTree>
  </p:cSld>
  <p:clrMapOvr>
    <a:masterClrMapping/>
  </p:clrMapOvr>
  <p:transition spd="slow" advClick="0" advTm="2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8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 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endParaRPr lang="en-US"/>
          </a:p>
        </p:txBody>
      </p:sp>
      <p:pic>
        <p:nvPicPr>
          <p:cNvPr id="9220" name="Picture 4" descr="nature_277"/>
          <p:cNvPicPr>
            <a:picLocks noChangeAspect="1" noChangeArrowheads="1"/>
          </p:cNvPicPr>
          <p:nvPr/>
        </p:nvPicPr>
        <p:blipFill>
          <a:blip r:embed="rId2"/>
          <a:srcRect l="-2109" t="-2812" r="-2109" b="-2812"/>
          <a:stretch>
            <a:fillRect/>
          </a:stretch>
        </p:blipFill>
        <p:spPr bwMode="auto">
          <a:xfrm>
            <a:off x="381000" y="457200"/>
            <a:ext cx="8174038" cy="6061075"/>
          </a:xfrm>
          <a:prstGeom prst="rect">
            <a:avLst/>
          </a:prstGeom>
          <a:solidFill>
            <a:srgbClr val="E7FFA3"/>
          </a:solidFill>
          <a:ln w="127000">
            <a:solidFill>
              <a:srgbClr val="808000"/>
            </a:solidFill>
            <a:miter lim="800000"/>
            <a:headEnd/>
            <a:tailEnd/>
          </a:ln>
        </p:spPr>
      </p:pic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990600" y="5227638"/>
            <a:ext cx="73358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2000" b="1">
                <a:solidFill>
                  <a:schemeClr val="bg1"/>
                </a:solidFill>
              </a:rPr>
              <a:t>04. Xây dựng đạo hạnh thì đừng cầu không bị ma chướng, </a:t>
            </a:r>
          </a:p>
          <a:p>
            <a:r>
              <a:rPr lang="en-US" sz="2000" b="1">
                <a:solidFill>
                  <a:schemeClr val="bg1"/>
                </a:solidFill>
              </a:rPr>
              <a:t>vì không bị ma chướng thì chí nguyện không kiên cường.</a:t>
            </a:r>
            <a:r>
              <a:rPr lang="en-US" sz="2000"/>
              <a:t> </a:t>
            </a:r>
          </a:p>
        </p:txBody>
      </p:sp>
    </p:spTree>
  </p:cSld>
  <p:clrMapOvr>
    <a:masterClrMapping/>
  </p:clrMapOvr>
  <p:transition spd="slow" advClick="0" advTm="2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200"/>
                            </p:stCondLst>
                            <p:childTnLst>
                              <p:par>
                                <p:cTn id="1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endParaRPr lang="en-US"/>
          </a:p>
        </p:txBody>
      </p:sp>
      <p:pic>
        <p:nvPicPr>
          <p:cNvPr id="10244" name="Picture 4" descr="Nature-12"/>
          <p:cNvPicPr>
            <a:picLocks noChangeAspect="1" noChangeArrowheads="1"/>
          </p:cNvPicPr>
          <p:nvPr/>
        </p:nvPicPr>
        <p:blipFill>
          <a:blip r:embed="rId2"/>
          <a:srcRect l="-3600" t="-4800" r="-3600" b="-4800"/>
          <a:stretch>
            <a:fillRect/>
          </a:stretch>
        </p:blipFill>
        <p:spPr bwMode="auto">
          <a:xfrm>
            <a:off x="152400" y="314325"/>
            <a:ext cx="8839200" cy="6191250"/>
          </a:xfrm>
          <a:prstGeom prst="rect">
            <a:avLst/>
          </a:prstGeom>
          <a:solidFill>
            <a:srgbClr val="FFCC99">
              <a:alpha val="57001"/>
            </a:srgbClr>
          </a:solidFill>
          <a:ln w="149225">
            <a:solidFill>
              <a:srgbClr val="993300"/>
            </a:solidFill>
            <a:miter lim="800000"/>
            <a:headEnd/>
            <a:tailEnd/>
          </a:ln>
        </p:spPr>
      </p:pic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2514600" y="5334000"/>
            <a:ext cx="61166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2000" b="1">
                <a:solidFill>
                  <a:schemeClr val="accent2"/>
                </a:solidFill>
              </a:rPr>
              <a:t>05. Việc làm thì đừng mong dễ thành, </a:t>
            </a:r>
          </a:p>
          <a:p>
            <a:r>
              <a:rPr lang="en-US" sz="2000" b="1">
                <a:solidFill>
                  <a:schemeClr val="accent2"/>
                </a:solidFill>
              </a:rPr>
              <a:t>vì việc dễ thành thì lòng khinh thường kiêu mạn</a:t>
            </a:r>
            <a:r>
              <a:rPr lang="en-US" sz="2000" b="1">
                <a:solidFill>
                  <a:schemeClr val="bg1"/>
                </a:solidFill>
              </a:rPr>
              <a:t>.</a:t>
            </a:r>
            <a:r>
              <a:rPr lang="en-US" sz="200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spd="slow" advClick="0" advTm="2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endParaRPr lang="en-US"/>
          </a:p>
        </p:txBody>
      </p:sp>
      <p:pic>
        <p:nvPicPr>
          <p:cNvPr id="11268" name="Picture 4" descr="nature_198"/>
          <p:cNvPicPr>
            <a:picLocks noChangeAspect="1" noChangeArrowheads="1"/>
          </p:cNvPicPr>
          <p:nvPr/>
        </p:nvPicPr>
        <p:blipFill>
          <a:blip r:embed="rId2"/>
          <a:srcRect l="-2109" t="-2812" r="-2109" b="-2812"/>
          <a:stretch>
            <a:fillRect/>
          </a:stretch>
        </p:blipFill>
        <p:spPr bwMode="auto">
          <a:xfrm>
            <a:off x="457200" y="381000"/>
            <a:ext cx="8174038" cy="6138863"/>
          </a:xfrm>
          <a:prstGeom prst="rect">
            <a:avLst/>
          </a:prstGeom>
          <a:solidFill>
            <a:srgbClr val="FFE0B3"/>
          </a:solidFill>
          <a:ln w="127000">
            <a:solidFill>
              <a:srgbClr val="808080"/>
            </a:solidFill>
            <a:miter lim="800000"/>
            <a:headEnd/>
            <a:tailEnd/>
          </a:ln>
        </p:spPr>
      </p:pic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533400" y="5638800"/>
            <a:ext cx="77136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</a:rPr>
              <a:t>06. Giao tiếp đừng cầu lợi mình, vì lợi mình thì mất đạo nghĩa.</a:t>
            </a:r>
            <a:r>
              <a:rPr lang="en-US" sz="200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spd="slow" advClick="0" advTm="2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endParaRPr lang="en-US"/>
          </a:p>
        </p:txBody>
      </p:sp>
      <p:pic>
        <p:nvPicPr>
          <p:cNvPr id="12292" name="Picture 4" descr="3UT-Nature-Road%26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533400"/>
            <a:ext cx="8153400" cy="5638800"/>
          </a:xfrm>
          <a:prstGeom prst="rect">
            <a:avLst/>
          </a:prstGeom>
          <a:noFill/>
        </p:spPr>
      </p:pic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914400" y="6156325"/>
            <a:ext cx="73548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2000" b="1">
                <a:solidFill>
                  <a:srgbClr val="008600"/>
                </a:solidFill>
              </a:rPr>
              <a:t>07. Với người thì đừng mong tất cả đều thuận theo ý mình, </a:t>
            </a:r>
          </a:p>
          <a:p>
            <a:r>
              <a:rPr lang="en-US" sz="2000" b="1">
                <a:solidFill>
                  <a:srgbClr val="008600"/>
                </a:solidFill>
              </a:rPr>
              <a:t>vì được theo ý mình thì lòng thêm kiêu mạn</a:t>
            </a:r>
            <a:r>
              <a:rPr lang="en-US" b="1">
                <a:solidFill>
                  <a:srgbClr val="008600"/>
                </a:solidFill>
              </a:rPr>
              <a:t>.</a:t>
            </a:r>
            <a:r>
              <a:rPr lang="en-US">
                <a:solidFill>
                  <a:srgbClr val="008600"/>
                </a:solidFill>
              </a:rPr>
              <a:t> </a:t>
            </a:r>
          </a:p>
        </p:txBody>
      </p:sp>
    </p:spTree>
  </p:cSld>
  <p:clrMapOvr>
    <a:masterClrMapping/>
  </p:clrMapOvr>
  <p:transition spd="slow" advClick="0" advTm="2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22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2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2000"/>
                                        <p:tgtEl>
                                          <p:spTgt spid="122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endParaRPr lang="en-US"/>
          </a:p>
        </p:txBody>
      </p:sp>
      <p:pic>
        <p:nvPicPr>
          <p:cNvPr id="13316" name="Picture 4" descr="nature70"/>
          <p:cNvPicPr>
            <a:picLocks noChangeAspect="1" noChangeArrowheads="1"/>
          </p:cNvPicPr>
          <p:nvPr/>
        </p:nvPicPr>
        <p:blipFill>
          <a:blip r:embed="rId2"/>
          <a:srcRect l="-6006" t="-9029" r="-6006" b="-9029"/>
          <a:stretch>
            <a:fillRect/>
          </a:stretch>
        </p:blipFill>
        <p:spPr bwMode="auto">
          <a:xfrm>
            <a:off x="152400" y="152400"/>
            <a:ext cx="8839200" cy="6537325"/>
          </a:xfrm>
          <a:prstGeom prst="rect">
            <a:avLst/>
          </a:prstGeom>
          <a:solidFill>
            <a:srgbClr val="DEF1F2">
              <a:alpha val="67999"/>
            </a:srgbClr>
          </a:solidFill>
          <a:ln w="136525">
            <a:solidFill>
              <a:srgbClr val="002774"/>
            </a:solidFill>
            <a:miter lim="800000"/>
            <a:headEnd/>
            <a:tailEnd/>
          </a:ln>
        </p:spPr>
      </p:pic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3733800" y="5410200"/>
            <a:ext cx="47085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2000" b="1">
                <a:solidFill>
                  <a:srgbClr val="FFFF09"/>
                </a:solidFill>
              </a:rPr>
              <a:t>08. Thi ân thì đừng cầu đền đáp, </a:t>
            </a:r>
          </a:p>
          <a:p>
            <a:r>
              <a:rPr lang="en-US" sz="2000" b="1">
                <a:solidFill>
                  <a:srgbClr val="FFFF09"/>
                </a:solidFill>
              </a:rPr>
              <a:t>vì cầu đền đáp là thi ân có ý mưu đồ.</a:t>
            </a:r>
            <a:r>
              <a:rPr lang="en-US" sz="2000">
                <a:solidFill>
                  <a:srgbClr val="FFFF09"/>
                </a:solidFill>
              </a:rPr>
              <a:t> </a:t>
            </a:r>
          </a:p>
        </p:txBody>
      </p:sp>
    </p:spTree>
  </p:cSld>
  <p:clrMapOvr>
    <a:masterClrMapping/>
  </p:clrMapOvr>
  <p:transition spd="slow" advClick="0" advTm="2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endParaRPr lang="en-US"/>
          </a:p>
        </p:txBody>
      </p:sp>
      <p:pic>
        <p:nvPicPr>
          <p:cNvPr id="14340" name="Picture 4" descr="nature16b"/>
          <p:cNvPicPr>
            <a:picLocks noChangeAspect="1" noChangeArrowheads="1"/>
          </p:cNvPicPr>
          <p:nvPr/>
        </p:nvPicPr>
        <p:blipFill>
          <a:blip r:embed="rId2"/>
          <a:srcRect l="-2000" t="-2499" r="-2000" b="-2499"/>
          <a:stretch>
            <a:fillRect/>
          </a:stretch>
        </p:blipFill>
        <p:spPr bwMode="auto">
          <a:xfrm>
            <a:off x="293688" y="392113"/>
            <a:ext cx="8478837" cy="5921375"/>
          </a:xfrm>
          <a:prstGeom prst="rect">
            <a:avLst/>
          </a:prstGeom>
          <a:solidFill>
            <a:schemeClr val="accent1"/>
          </a:solidFill>
          <a:ln w="66675">
            <a:solidFill>
              <a:srgbClr val="000080"/>
            </a:solidFill>
            <a:miter lim="800000"/>
            <a:headEnd/>
            <a:tailEnd/>
          </a:ln>
        </p:spPr>
      </p:pic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381000" y="5562600"/>
            <a:ext cx="82740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2000" b="1">
                <a:solidFill>
                  <a:srgbClr val="FF0066"/>
                </a:solidFill>
              </a:rPr>
              <a:t>09. Thấy lợi thì đừng nhúng vào, vì nhúng vào thì si mê phải động.</a:t>
            </a:r>
            <a:r>
              <a:rPr lang="en-US" sz="200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spd="slow" advClick="0" advTm="2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endParaRPr lang="en-US"/>
          </a:p>
        </p:txBody>
      </p:sp>
      <p:pic>
        <p:nvPicPr>
          <p:cNvPr id="15364" name="Picture 4" descr="nature_16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457200"/>
            <a:ext cx="8461375" cy="6080125"/>
          </a:xfrm>
          <a:prstGeom prst="rect">
            <a:avLst/>
          </a:prstGeom>
          <a:noFill/>
        </p:spPr>
      </p:pic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533400" y="5715000"/>
            <a:ext cx="3841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b="1">
                <a:solidFill>
                  <a:schemeClr val="bg1"/>
                </a:solidFill>
              </a:rPr>
              <a:t>10. Oan ức không cần biện bạch, </a:t>
            </a:r>
          </a:p>
          <a:p>
            <a:r>
              <a:rPr lang="en-US" b="1">
                <a:solidFill>
                  <a:schemeClr val="bg1"/>
                </a:solidFill>
              </a:rPr>
              <a:t>vì biện bạch là nhân quả chưa xả</a:t>
            </a:r>
            <a:r>
              <a:rPr lang="en-US"/>
              <a:t> </a:t>
            </a:r>
          </a:p>
        </p:txBody>
      </p:sp>
    </p:spTree>
    <p:custDataLst>
      <p:tags r:id="rId1"/>
    </p:custDataLst>
  </p:cSld>
  <p:clrMapOvr>
    <a:masterClrMapping/>
  </p:clrMapOvr>
  <p:transition spd="slow" advClick="0" advTm="2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53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53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3000"/>
                                        <p:tgtEl>
                                          <p:spTgt spid="153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6387" name="Picture 3" descr="Lotus_Flower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 l="-3600" t="-4800" r="-3600" b="-4800"/>
          <a:stretch>
            <a:fillRect/>
          </a:stretch>
        </p:blipFill>
        <p:spPr>
          <a:xfrm>
            <a:off x="304800" y="304800"/>
            <a:ext cx="8251825" cy="6251575"/>
          </a:xfrm>
          <a:solidFill>
            <a:srgbClr val="CCFFFF"/>
          </a:solidFill>
          <a:ln w="117475">
            <a:solidFill>
              <a:srgbClr val="008000"/>
            </a:solidFill>
          </a:ln>
        </p:spPr>
      </p:pic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2362200" y="838200"/>
            <a:ext cx="45069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 b="1">
                <a:solidFill>
                  <a:srgbClr val="DEF1F2"/>
                </a:solidFill>
              </a:rPr>
              <a:t>Muời điều tâm nguyện</a:t>
            </a: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685800" y="5562600"/>
            <a:ext cx="32035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0066"/>
                </a:solidFill>
              </a:rPr>
              <a:t>Nhạc đệm: Trầm hương đốt</a:t>
            </a:r>
          </a:p>
          <a:p>
            <a:r>
              <a:rPr lang="en-US" b="1">
                <a:solidFill>
                  <a:srgbClr val="FF0066"/>
                </a:solidFill>
              </a:rPr>
              <a:t>Thực hiện Phượng</a:t>
            </a:r>
          </a:p>
        </p:txBody>
      </p:sp>
    </p:spTree>
  </p:cSld>
  <p:clrMapOvr>
    <a:masterClrMapping/>
  </p:clrMapOvr>
  <p:transition spd="slow" advClick="0" advTm="4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63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63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63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29" presetClass="exit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6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6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3000"/>
                                        <p:tgtEl>
                                          <p:spTgt spid="16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"/>
</p:tagLst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202</Words>
  <Application>Microsoft Office PowerPoint</Application>
  <PresentationFormat>On-screen Show (4:3)</PresentationFormat>
  <Paragraphs>23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Design Template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4" baseType="lpstr">
      <vt:lpstr>Arial</vt:lpstr>
      <vt:lpstr>Default Design</vt:lpstr>
      <vt:lpstr>Slide 1</vt:lpstr>
      <vt:lpstr>Slide 2</vt:lpstr>
      <vt:lpstr>Slide 3</vt:lpstr>
      <vt:lpstr>Slide 4</vt:lpstr>
      <vt:lpstr> 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home</dc:creator>
  <cp:lastModifiedBy>User</cp:lastModifiedBy>
  <cp:revision>5</cp:revision>
  <dcterms:created xsi:type="dcterms:W3CDTF">2006-10-04T18:01:48Z</dcterms:created>
  <dcterms:modified xsi:type="dcterms:W3CDTF">2008-12-10T06:45:03Z</dcterms:modified>
</cp:coreProperties>
</file>